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-5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FA6C629-2989-49F2-9285-6D670DE52B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10469-858A-4EAD-9A87-4CB5C4CA64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D4B5D-5AF1-4DBF-A948-41C24164D2C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C36F9-036F-4937-9DDE-265E7A3E1B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A890-66F0-4806-9169-D02A3E5E2A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1CED3-1D3F-451C-A6F4-F541D4AD06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39FDB-A69C-49A8-AF6C-D8F7E83A1A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C3B5A-88E5-43A8-A7F2-C13DF34CBA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3AD32-709E-4ED5-90E2-D3E7A91A10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76974-4ACB-44D0-9E35-53BD0E0D00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85D83-5B32-4688-813A-860C5FCB69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CC"/>
            </a:gs>
            <a:gs pos="100000">
              <a:srgbClr val="FFCC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671EF1-2BFE-423F-ABB9-6E123200737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29200"/>
            <a:ext cx="9144000" cy="1268760"/>
          </a:xfrm>
          <a:effectLst/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rgbClr val="66CCFF"/>
                </a:solidFill>
                <a:latin typeface="Times New Roman" pitchFamily="18" charset="0"/>
              </a:rPr>
              <a:t>МАОУ  ДО</a:t>
            </a:r>
            <a:r>
              <a:rPr lang="ru-RU" sz="3600" b="1" i="1" dirty="0">
                <a:solidFill>
                  <a:srgbClr val="66CCFF"/>
                </a:solidFill>
                <a:latin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66CCFF"/>
                </a:solidFill>
                <a:latin typeface="Times New Roman" pitchFamily="18" charset="0"/>
              </a:rPr>
              <a:t>«СДЮСШОР «Вымпел»</a:t>
            </a:r>
            <a:br>
              <a:rPr lang="ru-RU" sz="3600" b="1" i="1" dirty="0" smtClean="0">
                <a:solidFill>
                  <a:srgbClr val="66CCFF"/>
                </a:solidFill>
                <a:latin typeface="Times New Roman" pitchFamily="18" charset="0"/>
              </a:rPr>
            </a:br>
            <a:r>
              <a:rPr lang="ru-RU" sz="3600" b="1" i="1" dirty="0" smtClean="0">
                <a:solidFill>
                  <a:srgbClr val="66CCFF"/>
                </a:solidFill>
                <a:latin typeface="Times New Roman" pitchFamily="18" charset="0"/>
              </a:rPr>
              <a:t>г. Калуги</a:t>
            </a:r>
            <a:endParaRPr lang="ru-RU" sz="4000" b="1" i="1" dirty="0">
              <a:solidFill>
                <a:srgbClr val="66CC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1772816"/>
            <a:ext cx="4464496" cy="3073896"/>
          </a:xfrm>
          <a:effectLst/>
        </p:spPr>
        <p:txBody>
          <a:bodyPr/>
          <a:lstStyle/>
          <a:p>
            <a:r>
              <a:rPr lang="ru-RU" sz="6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ДОЛ </a:t>
            </a:r>
          </a:p>
          <a:p>
            <a:endParaRPr lang="ru-RU" sz="9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r>
              <a:rPr lang="ru-RU" sz="6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«Смена»</a:t>
            </a:r>
            <a:endParaRPr lang="ru-RU" sz="60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248" y="332656"/>
            <a:ext cx="2339752" cy="3140968"/>
          </a:xfrm>
        </p:spPr>
        <p:txBody>
          <a:bodyPr/>
          <a:lstStyle/>
          <a:p>
            <a:pPr marL="61913" indent="276225" algn="ctr">
              <a:lnSpc>
                <a:spcPct val="90000"/>
              </a:lnSpc>
              <a:buFont typeface="Wingdings" pitchFamily="2" charset="2"/>
              <a:buNone/>
              <a:tabLst>
                <a:tab pos="6191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 «Смена» расположен в селе Корекозево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Перемышльского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района  на территории памятника природы областного значения «Сосновый лес на дюнах».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DSCN4617.JPG"/>
          <p:cNvPicPr>
            <a:picLocks noChangeAspect="1"/>
          </p:cNvPicPr>
          <p:nvPr/>
        </p:nvPicPr>
        <p:blipFill>
          <a:blip r:embed="rId2" cstate="print"/>
          <a:srcRect t="30502" b="13179"/>
          <a:stretch>
            <a:fillRect/>
          </a:stretch>
        </p:blipFill>
        <p:spPr>
          <a:xfrm>
            <a:off x="0" y="0"/>
            <a:ext cx="6768752" cy="3212976"/>
          </a:xfrm>
          <a:prstGeom prst="rect">
            <a:avLst/>
          </a:prstGeom>
        </p:spPr>
      </p:pic>
      <p:pic>
        <p:nvPicPr>
          <p:cNvPr id="1029" name="Picture 5" descr="I:\презентация\DSCN4317.JPG"/>
          <p:cNvPicPr>
            <a:picLocks noChangeAspect="1" noChangeArrowheads="1"/>
          </p:cNvPicPr>
          <p:nvPr/>
        </p:nvPicPr>
        <p:blipFill>
          <a:blip r:embed="rId3" cstate="print"/>
          <a:srcRect l="15343"/>
          <a:stretch>
            <a:fillRect/>
          </a:stretch>
        </p:blipFill>
        <p:spPr bwMode="auto">
          <a:xfrm>
            <a:off x="0" y="3789040"/>
            <a:ext cx="2977037" cy="2636912"/>
          </a:xfrm>
          <a:prstGeom prst="rect">
            <a:avLst/>
          </a:prstGeom>
          <a:noFill/>
        </p:spPr>
      </p:pic>
      <p:pic>
        <p:nvPicPr>
          <p:cNvPr id="1030" name="Picture 6" descr="I:\презентация\DSCN4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7561" y="4077072"/>
            <a:ext cx="3036439" cy="22768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771800" y="5013176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Благоприятное расположение лагеря в экологически чистом месте способствует оздоровлению и отдыху детей.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E:\презентация\DSCN5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81" y="2780484"/>
            <a:ext cx="3528391" cy="232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презентация\DSCN4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5651" y="0"/>
            <a:ext cx="2748349" cy="2060848"/>
          </a:xfrm>
          <a:prstGeom prst="rect">
            <a:avLst/>
          </a:prstGeom>
          <a:noFill/>
        </p:spPr>
      </p:pic>
      <p:pic>
        <p:nvPicPr>
          <p:cNvPr id="18435" name="Picture 3" descr="C:\Users\User\Desktop\презентация\DSCN4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915816" cy="2060848"/>
          </a:xfrm>
          <a:prstGeom prst="rect">
            <a:avLst/>
          </a:prstGeom>
          <a:noFill/>
        </p:spPr>
      </p:pic>
      <p:pic>
        <p:nvPicPr>
          <p:cNvPr id="18436" name="Picture 4" descr="C:\Users\User\Desktop\ДОЛ\SDC18020.JPG"/>
          <p:cNvPicPr>
            <a:picLocks noChangeAspect="1" noChangeArrowheads="1"/>
          </p:cNvPicPr>
          <p:nvPr/>
        </p:nvPicPr>
        <p:blipFill>
          <a:blip r:embed="rId4" cstate="print"/>
          <a:srcRect b="21889"/>
          <a:stretch>
            <a:fillRect/>
          </a:stretch>
        </p:blipFill>
        <p:spPr bwMode="auto">
          <a:xfrm>
            <a:off x="2915816" y="0"/>
            <a:ext cx="3517817" cy="2060848"/>
          </a:xfrm>
          <a:prstGeom prst="rect">
            <a:avLst/>
          </a:prstGeom>
          <a:noFill/>
        </p:spPr>
      </p:pic>
      <p:pic>
        <p:nvPicPr>
          <p:cNvPr id="18437" name="Picture 5" descr="C:\Users\User\Desktop\презентация\DSCN4628.JPG"/>
          <p:cNvPicPr>
            <a:picLocks noChangeAspect="1" noChangeArrowheads="1"/>
          </p:cNvPicPr>
          <p:nvPr/>
        </p:nvPicPr>
        <p:blipFill>
          <a:blip r:embed="rId5" cstate="print"/>
          <a:srcRect t="15945" r="12989"/>
          <a:stretch>
            <a:fillRect/>
          </a:stretch>
        </p:blipFill>
        <p:spPr bwMode="auto">
          <a:xfrm>
            <a:off x="0" y="2132856"/>
            <a:ext cx="2915816" cy="2112150"/>
          </a:xfrm>
          <a:prstGeom prst="rect">
            <a:avLst/>
          </a:prstGeom>
          <a:noFill/>
        </p:spPr>
      </p:pic>
      <p:pic>
        <p:nvPicPr>
          <p:cNvPr id="18438" name="Picture 6" descr="C:\Users\User\Desktop\ДОЛ\P10809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5648" y="4740371"/>
            <a:ext cx="3168352" cy="2155377"/>
          </a:xfrm>
          <a:prstGeom prst="rect">
            <a:avLst/>
          </a:prstGeom>
          <a:noFill/>
        </p:spPr>
      </p:pic>
      <p:pic>
        <p:nvPicPr>
          <p:cNvPr id="18439" name="Picture 7" descr="C:\Users\User\Desktop\презентация\DSCN43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7298" y="4740371"/>
            <a:ext cx="2748350" cy="2132856"/>
          </a:xfrm>
          <a:prstGeom prst="rect">
            <a:avLst/>
          </a:prstGeom>
          <a:noFill/>
        </p:spPr>
      </p:pic>
      <p:pic>
        <p:nvPicPr>
          <p:cNvPr id="18440" name="Picture 8" descr="C:\Users\User\Desktop\презентация\DSCN46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20964"/>
            <a:ext cx="2983314" cy="223703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555776" y="2780928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Инфраструктура лагеря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1" name="Picture 9" descr="C:\Users\User\Desktop\презентация\4.jpg"/>
          <p:cNvPicPr>
            <a:picLocks noChangeAspect="1" noChangeArrowheads="1"/>
          </p:cNvPicPr>
          <p:nvPr/>
        </p:nvPicPr>
        <p:blipFill>
          <a:blip r:embed="rId9" cstate="print"/>
          <a:srcRect t="9797"/>
          <a:stretch>
            <a:fillRect/>
          </a:stretch>
        </p:blipFill>
        <p:spPr bwMode="auto">
          <a:xfrm>
            <a:off x="6084168" y="2492896"/>
            <a:ext cx="3059832" cy="215400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1268760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4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а л </a:t>
            </a:r>
            <a:r>
              <a:rPr lang="ru-RU" sz="44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е       к о </a:t>
            </a:r>
            <a:r>
              <a:rPr lang="ru-RU" sz="44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у с а</a:t>
            </a:r>
            <a:endParaRPr lang="ru-RU" sz="44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2080" y="478439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т о л о в а я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005064"/>
            <a:ext cx="291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 е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 т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581128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 и в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я 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 о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 а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2120" y="2060848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 и в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 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 bwMode="auto">
          <a:xfrm flipV="1">
            <a:off x="4499992" y="2291680"/>
            <a:ext cx="0" cy="4892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7" name="Прямая со стрелкой 6"/>
          <p:cNvCxnSpPr/>
          <p:nvPr/>
        </p:nvCxnSpPr>
        <p:spPr bwMode="auto">
          <a:xfrm>
            <a:off x="5148064" y="3861048"/>
            <a:ext cx="504056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 bwMode="auto">
          <a:xfrm flipH="1">
            <a:off x="3024336" y="3861048"/>
            <a:ext cx="683568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ДОЛ\IMG_7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208" y="2276872"/>
            <a:ext cx="3343623" cy="2232248"/>
          </a:xfrm>
          <a:prstGeom prst="rect">
            <a:avLst/>
          </a:prstGeom>
          <a:noFill/>
        </p:spPr>
      </p:pic>
      <p:pic>
        <p:nvPicPr>
          <p:cNvPr id="19459" name="Picture 3" descr="C:\Users\User\Desktop\ДОЛ\IMG_9890.JPG"/>
          <p:cNvPicPr>
            <a:picLocks noChangeAspect="1" noChangeArrowheads="1"/>
          </p:cNvPicPr>
          <p:nvPr/>
        </p:nvPicPr>
        <p:blipFill>
          <a:blip r:embed="rId3" cstate="print"/>
          <a:srcRect t="21875"/>
          <a:stretch>
            <a:fillRect/>
          </a:stretch>
        </p:blipFill>
        <p:spPr bwMode="auto">
          <a:xfrm>
            <a:off x="4974550" y="2447627"/>
            <a:ext cx="3952450" cy="2061493"/>
          </a:xfrm>
          <a:prstGeom prst="rect">
            <a:avLst/>
          </a:prstGeom>
          <a:noFill/>
        </p:spPr>
      </p:pic>
      <p:pic>
        <p:nvPicPr>
          <p:cNvPr id="19460" name="Picture 4" descr="C:\Users\User\Desktop\ДОЛ\IMG_9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622920"/>
            <a:ext cx="3347864" cy="2235080"/>
          </a:xfrm>
          <a:prstGeom prst="rect">
            <a:avLst/>
          </a:prstGeom>
          <a:noFill/>
        </p:spPr>
      </p:pic>
      <p:pic>
        <p:nvPicPr>
          <p:cNvPr id="19461" name="Picture 5" descr="C:\Users\User\Desktop\презентация\DSCN4625.JPG"/>
          <p:cNvPicPr>
            <a:picLocks noChangeAspect="1" noChangeArrowheads="1"/>
          </p:cNvPicPr>
          <p:nvPr/>
        </p:nvPicPr>
        <p:blipFill>
          <a:blip r:embed="rId5" cstate="print"/>
          <a:srcRect t="17844"/>
          <a:stretch>
            <a:fillRect/>
          </a:stretch>
        </p:blipFill>
        <p:spPr bwMode="auto">
          <a:xfrm>
            <a:off x="971600" y="4644057"/>
            <a:ext cx="3600400" cy="2218016"/>
          </a:xfrm>
          <a:prstGeom prst="rect">
            <a:avLst/>
          </a:prstGeom>
          <a:noFill/>
        </p:spPr>
      </p:pic>
      <p:pic>
        <p:nvPicPr>
          <p:cNvPr id="19462" name="Picture 6" descr="C:\Users\User\Desktop\презентация\DSCN5359.JPG"/>
          <p:cNvPicPr>
            <a:picLocks noChangeAspect="1" noChangeArrowheads="1"/>
          </p:cNvPicPr>
          <p:nvPr/>
        </p:nvPicPr>
        <p:blipFill>
          <a:blip r:embed="rId6" cstate="print"/>
          <a:srcRect t="19865"/>
          <a:stretch>
            <a:fillRect/>
          </a:stretch>
        </p:blipFill>
        <p:spPr bwMode="auto">
          <a:xfrm>
            <a:off x="0" y="0"/>
            <a:ext cx="3563888" cy="214151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199" y="0"/>
            <a:ext cx="5796136" cy="2491407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Оздоровление детей в лагере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проходит в форме тренировочных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сборов, направленных на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повышение уровня спортивной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подготовки юных спортсменов.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презентация\DSCN4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7559" y="0"/>
            <a:ext cx="3036441" cy="2276873"/>
          </a:xfrm>
          <a:prstGeom prst="rect">
            <a:avLst/>
          </a:prstGeom>
          <a:noFill/>
        </p:spPr>
      </p:pic>
      <p:pic>
        <p:nvPicPr>
          <p:cNvPr id="20485" name="Picture 5" descr="C:\Users\User\Desktop\презентация\DSCN5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827" y="4598763"/>
            <a:ext cx="3009363" cy="2256568"/>
          </a:xfrm>
          <a:prstGeom prst="rect">
            <a:avLst/>
          </a:prstGeom>
          <a:noFill/>
        </p:spPr>
      </p:pic>
      <p:pic>
        <p:nvPicPr>
          <p:cNvPr id="20487" name="Picture 7" descr="C:\Users\User\Desktop\презентация\DSCN4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"/>
            <a:ext cx="3036439" cy="2276872"/>
          </a:xfrm>
          <a:prstGeom prst="rect">
            <a:avLst/>
          </a:prstGeom>
          <a:noFill/>
        </p:spPr>
      </p:pic>
      <p:pic>
        <p:nvPicPr>
          <p:cNvPr id="20488" name="Picture 8" descr="C:\Users\User\Desktop\презентация\DSCN4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2326" y="4598764"/>
            <a:ext cx="3035233" cy="2255570"/>
          </a:xfrm>
          <a:prstGeom prst="rect">
            <a:avLst/>
          </a:prstGeom>
          <a:noFill/>
        </p:spPr>
      </p:pic>
      <p:pic>
        <p:nvPicPr>
          <p:cNvPr id="20490" name="Picture 10" descr="C:\Users\User\Desktop\презентация\DSCN5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586829"/>
            <a:ext cx="3036441" cy="226750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3528" y="261911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лагере «Смена» разработан календарный план каждой лагерной смены, включающий в себя разнообразные формы физкультурно-оздоровительной работы (утренняя гимнастика, тренировки, спортивные соревнования и др.).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:\презентация\DSCN47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036441" cy="2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презентация\DSCN4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77072"/>
            <a:ext cx="3491880" cy="2618910"/>
          </a:xfrm>
          <a:prstGeom prst="rect">
            <a:avLst/>
          </a:prstGeom>
          <a:noFill/>
        </p:spPr>
      </p:pic>
      <p:pic>
        <p:nvPicPr>
          <p:cNvPr id="21508" name="Picture 4" descr="C:\Users\User\Desktop\презентация\DSCN4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557" y="2186836"/>
            <a:ext cx="3570028" cy="2676983"/>
          </a:xfrm>
          <a:prstGeom prst="rect">
            <a:avLst/>
          </a:prstGeom>
          <a:noFill/>
        </p:spPr>
      </p:pic>
      <p:pic>
        <p:nvPicPr>
          <p:cNvPr id="21509" name="Picture 5" descr="C:\Users\User\Desktop\презентация\DSCN5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582870"/>
            <a:ext cx="3024336" cy="2267796"/>
          </a:xfrm>
          <a:prstGeom prst="rect">
            <a:avLst/>
          </a:prstGeom>
          <a:noFill/>
        </p:spPr>
      </p:pic>
      <p:pic>
        <p:nvPicPr>
          <p:cNvPr id="21507" name="Picture 3" descr="C:\Users\User\Desktop\презентация\DSCN4526.JPG"/>
          <p:cNvPicPr>
            <a:picLocks noChangeAspect="1" noChangeArrowheads="1"/>
          </p:cNvPicPr>
          <p:nvPr/>
        </p:nvPicPr>
        <p:blipFill>
          <a:blip r:embed="rId5" cstate="print"/>
          <a:srcRect t="19349"/>
          <a:stretch>
            <a:fillRect/>
          </a:stretch>
        </p:blipFill>
        <p:spPr bwMode="auto">
          <a:xfrm>
            <a:off x="107504" y="0"/>
            <a:ext cx="4405509" cy="26642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69030" y="2751967"/>
            <a:ext cx="5005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Воспитанники лагеря принимают активное участие в культурно-массовых мероприятиях.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презентация\DSCN45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632764" cy="2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презентация\DSCN4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902643"/>
            <a:ext cx="3941268" cy="2955357"/>
          </a:xfrm>
          <a:prstGeom prst="rect">
            <a:avLst/>
          </a:prstGeom>
          <a:noFill/>
        </p:spPr>
      </p:pic>
      <p:pic>
        <p:nvPicPr>
          <p:cNvPr id="5" name="Picture 9" descr="C:\Users\User\Desktop\презентация\DSCN4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01576"/>
            <a:ext cx="3942692" cy="2956424"/>
          </a:xfrm>
          <a:prstGeom prst="rect">
            <a:avLst/>
          </a:prstGeom>
          <a:noFill/>
        </p:spPr>
      </p:pic>
      <p:pic>
        <p:nvPicPr>
          <p:cNvPr id="2050" name="Picture 2" descr="E:\презентация\DSCN4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06" y="-11133"/>
            <a:ext cx="3950494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резентация\DSCN4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08"/>
            <a:ext cx="3962463" cy="29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3278" y="2988793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Клуб является центром культурной жизни лагеря.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User\Desktop\презентация\DSCN5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5500" y="1"/>
            <a:ext cx="3228499" cy="2420888"/>
          </a:xfrm>
          <a:prstGeom prst="rect">
            <a:avLst/>
          </a:prstGeom>
          <a:noFill/>
        </p:spPr>
      </p:pic>
      <p:pic>
        <p:nvPicPr>
          <p:cNvPr id="22532" name="Picture 4" descr="C:\Users\User\Desktop\презентация\Новая папка (3)\DSCN5045.JPG"/>
          <p:cNvPicPr>
            <a:picLocks noChangeAspect="1" noChangeArrowheads="1"/>
          </p:cNvPicPr>
          <p:nvPr/>
        </p:nvPicPr>
        <p:blipFill>
          <a:blip r:embed="rId3" cstate="print"/>
          <a:srcRect t="12350"/>
          <a:stretch>
            <a:fillRect/>
          </a:stretch>
        </p:blipFill>
        <p:spPr bwMode="auto">
          <a:xfrm>
            <a:off x="0" y="0"/>
            <a:ext cx="3592175" cy="2360934"/>
          </a:xfrm>
          <a:prstGeom prst="rect">
            <a:avLst/>
          </a:prstGeom>
          <a:noFill/>
        </p:spPr>
      </p:pic>
      <p:pic>
        <p:nvPicPr>
          <p:cNvPr id="22533" name="Picture 5" descr="C:\Users\User\Desktop\презентация\DSCN4645.JPG"/>
          <p:cNvPicPr>
            <a:picLocks noChangeAspect="1" noChangeArrowheads="1"/>
          </p:cNvPicPr>
          <p:nvPr/>
        </p:nvPicPr>
        <p:blipFill>
          <a:blip r:embed="rId4" cstate="print"/>
          <a:srcRect t="16400"/>
          <a:stretch>
            <a:fillRect/>
          </a:stretch>
        </p:blipFill>
        <p:spPr bwMode="auto">
          <a:xfrm>
            <a:off x="179512" y="4077072"/>
            <a:ext cx="4135243" cy="2592288"/>
          </a:xfrm>
          <a:prstGeom prst="rect">
            <a:avLst/>
          </a:prstGeom>
          <a:noFill/>
        </p:spPr>
      </p:pic>
      <p:pic>
        <p:nvPicPr>
          <p:cNvPr id="22530" name="Picture 2" descr="C:\Users\User\Desktop\презентация\DSCN5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412776"/>
            <a:ext cx="3365415" cy="25235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63888" y="260648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2014  и 2015 г. лагерь «Смена»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88465"/>
            <a:ext cx="2843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становился победителем областного смотра-конкурса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2843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детских загородных оздоровительных лагерей на звание «Лагерь-мастер». 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572000" y="4509120"/>
          <a:ext cx="4209416" cy="1717548"/>
        </p:xfrm>
        <a:graphic>
          <a:graphicData uri="http://schemas.openxmlformats.org/drawingml/2006/table">
            <a:tbl>
              <a:tblPr/>
              <a:tblGrid>
                <a:gridCol w="1512168"/>
                <a:gridCol w="720080"/>
                <a:gridCol w="648072"/>
                <a:gridCol w="648072"/>
                <a:gridCol w="68102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 год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 год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 год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спортсменов, прошедших оздоровление в ДОЛ «Смена»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780 чел.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842 чел.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920 чел.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2542 чел.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презентация\DSCN4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6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3491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Ждем вас </a:t>
            </a:r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детском спортивно-оздоровительном лагере «Смена»!!!</a:t>
            </a:r>
            <a:endParaRPr lang="ru-RU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">
  <a:themeElements>
    <a:clrScheme name="Смесь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Смесь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Смесь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месь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месь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месь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месь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месь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месь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722</TotalTime>
  <Words>237</Words>
  <Application>Microsoft Office PowerPoint</Application>
  <PresentationFormat>Экран (4:3)</PresentationFormat>
  <Paragraphs>33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1</vt:lpstr>
      <vt:lpstr>МАОУ  ДО «СДЮСШОР «Вымпел» г. Калуги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ДО «СДЮСШОР «Вымпел» г. Калуги</dc:title>
  <dc:creator>User</dc:creator>
  <cp:lastModifiedBy>User</cp:lastModifiedBy>
  <cp:revision>57</cp:revision>
  <dcterms:created xsi:type="dcterms:W3CDTF">2015-12-19T10:27:10Z</dcterms:created>
  <dcterms:modified xsi:type="dcterms:W3CDTF">2015-12-22T06:56:40Z</dcterms:modified>
</cp:coreProperties>
</file>